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slide" Target="slides/slide6.xml"/><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04e9e7e8e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04e9e7e8e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04e9e7e8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04e9e7e8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4e9e7e8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4e9e7e8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04e9e7e8e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04e9e7e8e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04e9e7e8e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04e9e7e8e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Caitlin Homrich-Knieling &#10;Deep Canvass Coordinator&#10;We the People (USA)" id="54" name="Google Shape;54;p13" title="Deep Canvassing"/>
          <p:cNvPicPr preferRelativeResize="0"/>
          <p:nvPr/>
        </p:nvPicPr>
        <p:blipFill>
          <a:blip r:embed="rId3">
            <a:alphaModFix/>
          </a:blip>
          <a:stretch>
            <a:fillRect/>
          </a:stretch>
        </p:blipFill>
        <p:spPr>
          <a:xfrm>
            <a:off x="0" y="0"/>
            <a:ext cx="9143998" cy="5267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descr="Photo of green grass, big blue sky, soft blue clouds." id="59" name="Google Shape;59;p14" title="Outdoor landscape"/>
          <p:cNvPicPr preferRelativeResize="0"/>
          <p:nvPr/>
        </p:nvPicPr>
        <p:blipFill>
          <a:blip r:embed="rId3">
            <a:alphaModFix/>
          </a:blip>
          <a:stretch>
            <a:fillRect/>
          </a:stretch>
        </p:blipFill>
        <p:spPr>
          <a:xfrm>
            <a:off x="-130375" y="-73650"/>
            <a:ext cx="9656276" cy="545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descr="Protester with fist raised in the air, holding a red banner that says “No NAZIS KKK”" id="64" name="Google Shape;64;p15" title="Photo of street protesters"/>
          <p:cNvPicPr preferRelativeResize="0"/>
          <p:nvPr/>
        </p:nvPicPr>
        <p:blipFill>
          <a:blip r:embed="rId3">
            <a:alphaModFix/>
          </a:blip>
          <a:stretch>
            <a:fillRect/>
          </a:stretch>
        </p:blipFill>
        <p:spPr>
          <a:xfrm>
            <a:off x="-115550" y="0"/>
            <a:ext cx="9259551" cy="52667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descr="Photo of small homes spaced close together, one with a blue facade, one with a brown facade.  Big green tree out the front" id="69" name="Google Shape;69;p16" title="Small homes in a row"/>
          <p:cNvPicPr preferRelativeResize="0"/>
          <p:nvPr/>
        </p:nvPicPr>
        <p:blipFill>
          <a:blip r:embed="rId3">
            <a:alphaModFix/>
          </a:blip>
          <a:stretch>
            <a:fillRect/>
          </a:stretch>
        </p:blipFill>
        <p:spPr>
          <a:xfrm>
            <a:off x="14275" y="0"/>
            <a:ext cx="9115451"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Question one: To start off, given what you know, do you think you’d be in favour or against Universal Health Care?  On this scale, where 0 is against and 10 us in favour, where would you put yourself?&#10;&#10;Question two: Some people say that if we don have Universal Health Care it should include undocumented immigrants.  On the same scale, where would you put yourself on voting for Universal Health Care for everyone, including undocumented immigrants?" id="74" name="Google Shape;74;p17" title="Two poll questions"/>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descr="Picture of Donald Trump and Joe Biden&#10;Picture of a person holding a “Immigrants are Welcome Here” sign.&#10;Picture of a protest sign reading ‘Protect Safe and Legal Abortion’&#10;Picture of a LGBTQI+ rainbow flag &#10;Picture of protest sign reading ‘end transphobia now’." id="79" name="Google Shape;79;p18" title="Five pictures overlaid"/>
          <p:cNvPicPr preferRelativeResize="0"/>
          <p:nvPr/>
        </p:nvPicPr>
        <p:blipFill>
          <a:blip r:embed="rId3">
            <a:alphaModFix/>
          </a:blip>
          <a:stretch>
            <a:fillRect/>
          </a:stretch>
        </p:blipFill>
        <p:spPr>
          <a:xfrm>
            <a:off x="-315000" y="-110475"/>
            <a:ext cx="9459001" cy="5319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